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E40F-E59B-421E-8449-B706F7FDAACB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E73B-77CF-49F3-BD3F-AD9CF817E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07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E3117-FF90-437A-8BBD-C5D19192B49A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8F6F-1C72-4A41-8426-6076935105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0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8F6F-1C72-4A41-8426-6076935105A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34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C46435-721A-4C5D-B20C-ECA4C7877AF4}" type="datetimeFigureOut">
              <a:rPr lang="de-DE" smtClean="0"/>
              <a:t>21.12.2017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D5118D7-9FCA-4FF9-80A7-90BC7D7E403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Wildkatze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762000"/>
          </a:xfrm>
        </p:spPr>
        <p:txBody>
          <a:bodyPr/>
          <a:lstStyle/>
          <a:p>
            <a:r>
              <a:rPr lang="de-DE" dirty="0" smtClean="0"/>
              <a:t>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8594"/>
            <a:ext cx="352246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83470" y="2348880"/>
            <a:ext cx="6400800" cy="3048001"/>
          </a:xfrm>
        </p:spPr>
        <p:txBody>
          <a:bodyPr/>
          <a:lstStyle/>
          <a:p>
            <a:pPr marL="285750" indent="-285750"/>
            <a:r>
              <a:rPr lang="de-DE" dirty="0" smtClean="0"/>
              <a:t>Haben </a:t>
            </a:r>
            <a:r>
              <a:rPr lang="de-DE" dirty="0" smtClean="0"/>
              <a:t>mittellange </a:t>
            </a:r>
            <a:r>
              <a:rPr lang="de-DE" dirty="0" smtClean="0"/>
              <a:t>Ohren</a:t>
            </a:r>
          </a:p>
          <a:p>
            <a:pPr marL="285750" indent="-285750"/>
            <a:r>
              <a:rPr lang="de-DE" dirty="0" smtClean="0"/>
              <a:t>Einen langen </a:t>
            </a:r>
            <a:r>
              <a:rPr lang="de-DE" dirty="0" smtClean="0"/>
              <a:t>Schwanz</a:t>
            </a:r>
            <a:endParaRPr lang="de-DE" dirty="0" smtClean="0"/>
          </a:p>
          <a:p>
            <a:pPr marL="285750" indent="-285750"/>
            <a:r>
              <a:rPr lang="de-DE" dirty="0" smtClean="0"/>
              <a:t>Spitze Zähne</a:t>
            </a:r>
          </a:p>
          <a:p>
            <a:pPr marL="285750" indent="-285750"/>
            <a:r>
              <a:rPr lang="de-DE" dirty="0" smtClean="0"/>
              <a:t>Ohren in einem 80 </a:t>
            </a:r>
            <a:r>
              <a:rPr lang="de-DE" dirty="0" smtClean="0"/>
              <a:t>Grad </a:t>
            </a:r>
            <a:r>
              <a:rPr lang="de-DE" dirty="0" smtClean="0"/>
              <a:t>Winkel drehen</a:t>
            </a:r>
          </a:p>
          <a:p>
            <a:pPr marL="285750" indent="-285750"/>
            <a:r>
              <a:rPr lang="de-DE" dirty="0" smtClean="0"/>
              <a:t>40 Knochen mehr als Menschen</a:t>
            </a:r>
          </a:p>
          <a:p>
            <a:pPr marL="285750" indent="-285750"/>
            <a:endParaRPr lang="de-DE" dirty="0" smtClean="0"/>
          </a:p>
          <a:p>
            <a:pPr marL="285750" indent="-285750"/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01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Verwandte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048001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Löwen </a:t>
            </a:r>
          </a:p>
          <a:p>
            <a:r>
              <a:rPr lang="de-DE" dirty="0" smtClean="0"/>
              <a:t>Leopard</a:t>
            </a:r>
          </a:p>
          <a:p>
            <a:r>
              <a:rPr lang="de-DE" dirty="0" smtClean="0"/>
              <a:t>Tiger</a:t>
            </a:r>
          </a:p>
          <a:p>
            <a:r>
              <a:rPr lang="de-DE" dirty="0" smtClean="0"/>
              <a:t>Schwarzer Panther</a:t>
            </a:r>
          </a:p>
          <a:p>
            <a:r>
              <a:rPr lang="de-DE" dirty="0" smtClean="0"/>
              <a:t>Ozelot</a:t>
            </a:r>
          </a:p>
          <a:p>
            <a:r>
              <a:rPr lang="de-DE" dirty="0" smtClean="0"/>
              <a:t>Gepard</a:t>
            </a:r>
          </a:p>
          <a:p>
            <a:r>
              <a:rPr lang="de-DE" dirty="0" smtClean="0"/>
              <a:t>Perser</a:t>
            </a:r>
          </a:p>
          <a:p>
            <a:r>
              <a:rPr lang="de-DE" dirty="0" smtClean="0"/>
              <a:t>Siamkatze</a:t>
            </a:r>
          </a:p>
          <a:p>
            <a:r>
              <a:rPr lang="de-DE" dirty="0" err="1" smtClean="0"/>
              <a:t>Rotluchs</a:t>
            </a:r>
            <a:endParaRPr lang="de-DE" dirty="0" smtClean="0"/>
          </a:p>
          <a:p>
            <a:pPr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23226"/>
            <a:ext cx="4176117" cy="318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18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/>
          <a:lstStyle/>
          <a:p>
            <a:r>
              <a:rPr lang="de-DE" dirty="0" smtClean="0"/>
              <a:t>Aussehen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11215" y="2628181"/>
            <a:ext cx="6400800" cy="3048001"/>
          </a:xfrm>
        </p:spPr>
        <p:txBody>
          <a:bodyPr/>
          <a:lstStyle/>
          <a:p>
            <a:r>
              <a:rPr lang="de-DE" dirty="0" smtClean="0"/>
              <a:t>Tag Schlitzaugen</a:t>
            </a:r>
          </a:p>
          <a:p>
            <a:r>
              <a:rPr lang="de-DE" dirty="0" smtClean="0"/>
              <a:t>Nacht runde Augen</a:t>
            </a:r>
          </a:p>
          <a:p>
            <a:r>
              <a:rPr lang="de-DE" dirty="0" smtClean="0"/>
              <a:t>Rot</a:t>
            </a:r>
            <a:r>
              <a:rPr lang="de-DE" dirty="0" smtClean="0"/>
              <a:t>, blau, </a:t>
            </a:r>
            <a:r>
              <a:rPr lang="de-DE" dirty="0" err="1" smtClean="0"/>
              <a:t>wildfarbe</a:t>
            </a:r>
            <a:r>
              <a:rPr lang="de-DE" dirty="0" smtClean="0"/>
              <a:t>, lila</a:t>
            </a:r>
            <a:endParaRPr lang="de-DE" dirty="0" smtClean="0"/>
          </a:p>
          <a:p>
            <a:r>
              <a:rPr lang="de-DE" dirty="0"/>
              <a:t>g</a:t>
            </a:r>
            <a:r>
              <a:rPr lang="de-DE" dirty="0" smtClean="0"/>
              <a:t>epunktet </a:t>
            </a:r>
            <a:r>
              <a:rPr lang="de-DE" dirty="0" smtClean="0"/>
              <a:t>und </a:t>
            </a:r>
            <a:r>
              <a:rPr lang="de-DE" dirty="0"/>
              <a:t>g</a:t>
            </a:r>
            <a:r>
              <a:rPr lang="de-DE" dirty="0" smtClean="0"/>
              <a:t>estreift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2438400"/>
            <a:ext cx="6440760" cy="3222848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de-DE" dirty="0" smtClean="0"/>
              <a:t>Mäuse</a:t>
            </a:r>
          </a:p>
          <a:p>
            <a:pPr marL="285750" indent="-285750"/>
            <a:r>
              <a:rPr lang="de-DE" dirty="0" smtClean="0"/>
              <a:t>Vögel</a:t>
            </a:r>
          </a:p>
          <a:p>
            <a:pPr marL="285750" indent="-285750"/>
            <a:r>
              <a:rPr lang="de-DE" dirty="0" smtClean="0"/>
              <a:t>Fledermäuse, </a:t>
            </a:r>
            <a:r>
              <a:rPr lang="de-DE" dirty="0" err="1" smtClean="0"/>
              <a:t>wens</a:t>
            </a:r>
            <a:r>
              <a:rPr lang="de-DE" dirty="0" smtClean="0"/>
              <a:t> </a:t>
            </a:r>
            <a:r>
              <a:rPr lang="de-DE" dirty="0" smtClean="0"/>
              <a:t>sie eine bekommen</a:t>
            </a:r>
          </a:p>
          <a:p>
            <a:pPr marL="285750" indent="-285750"/>
            <a:r>
              <a:rPr lang="de-DE" dirty="0" smtClean="0"/>
              <a:t>Frösche</a:t>
            </a:r>
          </a:p>
          <a:p>
            <a:pPr marL="285750" indent="-285750"/>
            <a:r>
              <a:rPr lang="de-DE" dirty="0" smtClean="0"/>
              <a:t>Fische</a:t>
            </a:r>
          </a:p>
          <a:p>
            <a:pPr marL="285750" indent="-285750"/>
            <a:r>
              <a:rPr lang="de-DE" dirty="0" smtClean="0"/>
              <a:t>Kleine Kaninchen</a:t>
            </a:r>
          </a:p>
          <a:p>
            <a:pPr marL="285750" indent="-285750"/>
            <a:r>
              <a:rPr lang="de-DE" dirty="0" smtClean="0"/>
              <a:t>Kleine Hamster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60" y="3765432"/>
            <a:ext cx="3481188" cy="188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503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Jagd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Immer anschleichen</a:t>
            </a:r>
          </a:p>
          <a:p>
            <a:r>
              <a:rPr lang="de-DE" dirty="0" smtClean="0"/>
              <a:t>Der Angler </a:t>
            </a:r>
          </a:p>
          <a:p>
            <a:r>
              <a:rPr lang="de-DE" dirty="0" smtClean="0"/>
              <a:t>Die Schattenfigur</a:t>
            </a:r>
          </a:p>
          <a:p>
            <a:r>
              <a:rPr lang="de-DE" dirty="0" smtClean="0"/>
              <a:t>Die Beute </a:t>
            </a:r>
            <a:r>
              <a:rPr lang="de-DE" dirty="0" smtClean="0"/>
              <a:t>anspringen</a:t>
            </a:r>
            <a:endParaRPr lang="de-DE" dirty="0" smtClean="0"/>
          </a:p>
          <a:p>
            <a:r>
              <a:rPr lang="de-DE" dirty="0" smtClean="0"/>
              <a:t>Jagd bei Tag und Nacht</a:t>
            </a:r>
          </a:p>
          <a:p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32" y="3173613"/>
            <a:ext cx="37433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633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Wir haben die Präsentation erstellt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Von Lena und Lisa </a:t>
            </a:r>
          </a:p>
          <a:p>
            <a:r>
              <a:rPr lang="de-DE" dirty="0" smtClean="0"/>
              <a:t>Klasse 4e (Wombats)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868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96</Words>
  <Application>Microsoft Office PowerPoint</Application>
  <PresentationFormat>Bildschirmpräsentation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Couture</vt:lpstr>
      <vt:lpstr>Wildkatze</vt:lpstr>
      <vt:lpstr>Körper</vt:lpstr>
      <vt:lpstr>Verwandte</vt:lpstr>
      <vt:lpstr>Aussehen</vt:lpstr>
      <vt:lpstr>Nahrung</vt:lpstr>
      <vt:lpstr>Die Jagd</vt:lpstr>
      <vt:lpstr>Wir haben die Präsentation erstellt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Wildkatze</dc:title>
  <dc:creator>Win10-17</dc:creator>
  <cp:lastModifiedBy>Lehrer</cp:lastModifiedBy>
  <cp:revision>22</cp:revision>
  <cp:lastPrinted>2017-12-20T07:35:16Z</cp:lastPrinted>
  <dcterms:created xsi:type="dcterms:W3CDTF">2017-11-23T12:03:09Z</dcterms:created>
  <dcterms:modified xsi:type="dcterms:W3CDTF">2017-12-21T11:57:48Z</dcterms:modified>
</cp:coreProperties>
</file>